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84" r:id="rId2"/>
    <p:sldId id="267" r:id="rId3"/>
    <p:sldId id="262" r:id="rId4"/>
    <p:sldId id="269" r:id="rId5"/>
    <p:sldId id="275" r:id="rId6"/>
    <p:sldId id="268" r:id="rId7"/>
    <p:sldId id="278" r:id="rId8"/>
    <p:sldId id="266" r:id="rId9"/>
    <p:sldId id="282" r:id="rId10"/>
    <p:sldId id="273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60"/>
  </p:normalViewPr>
  <p:slideViewPr>
    <p:cSldViewPr>
      <p:cViewPr varScale="1">
        <p:scale>
          <a:sx n="100" d="100"/>
          <a:sy n="100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EE9F3-536B-4383-80C8-AE2E3EFDE8D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119F9-9F88-403F-816F-06C3A2A70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19F9-9F88-403F-816F-06C3A2A70DC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B30BD-48FA-446C-8621-809FBFE12CE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1B0D4A-A5C6-4BA2-BCD9-6447D8578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hyperlink" Target="http://radikal.ru/fp/49252ee3feaf44098e31d2f4129bfcd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Филиал Учреждения образования «Брестский государственный технический университет» Политехнический колледж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7786742" cy="3429024"/>
          </a:xfrm>
        </p:spPr>
        <p:txBody>
          <a:bodyPr>
            <a:normAutofit fontScale="70000" lnSpcReduction="20000"/>
          </a:bodyPr>
          <a:lstStyle/>
          <a:p>
            <a:r>
              <a:rPr lang="ru-RU" sz="63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«…Чтобы сердцем, хоть чуток,</a:t>
            </a:r>
            <a:br>
              <a:rPr lang="ru-RU" sz="63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3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Ощутить в селе Достоево</a:t>
            </a:r>
            <a:br>
              <a:rPr lang="ru-RU" sz="63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3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Достоевского исток…»</a:t>
            </a:r>
          </a:p>
          <a:p>
            <a:endParaRPr lang="ru-RU" sz="6000" b="1" i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r"/>
            <a:r>
              <a:rPr lang="ru-RU" b="1" i="1" dirty="0" smtClean="0"/>
              <a:t> к 195- </a:t>
            </a:r>
            <a:r>
              <a:rPr lang="ru-RU" b="1" i="1" dirty="0" err="1" smtClean="0"/>
              <a:t>летию</a:t>
            </a:r>
            <a:r>
              <a:rPr lang="ru-RU" b="1" i="1" dirty="0" smtClean="0"/>
              <a:t> </a:t>
            </a:r>
          </a:p>
          <a:p>
            <a:pPr lvl="0" algn="r"/>
            <a:r>
              <a:rPr lang="ru-RU" b="1" i="1" dirty="0" smtClean="0"/>
              <a:t>со дня рождения</a:t>
            </a:r>
          </a:p>
          <a:p>
            <a:pPr lvl="0" algn="r"/>
            <a:r>
              <a:rPr lang="ru-RU" b="1" i="1" dirty="0" smtClean="0"/>
              <a:t>Фёдора Достоевского</a:t>
            </a: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ransition advTm="75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5357850" cy="1084248"/>
          </a:xfrm>
        </p:spPr>
        <p:txBody>
          <a:bodyPr>
            <a:noAutofit/>
          </a:bodyPr>
          <a:lstStyle/>
          <a:p>
            <a:pPr algn="r"/>
            <a:r>
              <a:rPr lang="be-BY" sz="2400" b="1" i="1" dirty="0" smtClean="0">
                <a:cs typeface="Gautami" pitchFamily="2"/>
              </a:rPr>
              <a:t>“Тут і слова, і дух Дастаеўскага</a:t>
            </a:r>
            <a:r>
              <a:rPr lang="ru-RU" sz="2400" b="1" i="1" dirty="0" smtClean="0">
                <a:cs typeface="Gautami" pitchFamily="2"/>
              </a:rPr>
              <a:t/>
            </a:r>
            <a:br>
              <a:rPr lang="ru-RU" sz="2400" b="1" i="1" dirty="0" smtClean="0">
                <a:cs typeface="Gautami" pitchFamily="2"/>
              </a:rPr>
            </a:br>
            <a:r>
              <a:rPr lang="be-BY" sz="2400" b="1" i="1" dirty="0" smtClean="0">
                <a:cs typeface="Gautami" pitchFamily="2"/>
              </a:rPr>
              <a:t>Нас гартуюць на плыні вякоў”.</a:t>
            </a:r>
            <a:br>
              <a:rPr lang="be-BY" sz="2400" b="1" i="1" dirty="0" smtClean="0">
                <a:cs typeface="Gautami" pitchFamily="2"/>
              </a:rPr>
            </a:br>
            <a:r>
              <a:rPr lang="be-BY" sz="1800" b="1" i="1" dirty="0" smtClean="0">
                <a:cs typeface="Gautami" pitchFamily="2"/>
              </a:rPr>
              <a:t>М. Панасюк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28736"/>
            <a:ext cx="4614866" cy="5072098"/>
          </a:xfrm>
        </p:spPr>
        <p:txBody>
          <a:bodyPr>
            <a:normAutofit/>
          </a:bodyPr>
          <a:lstStyle/>
          <a:p>
            <a:pPr indent="363538" algn="just"/>
            <a:r>
              <a:rPr lang="ru-RU" sz="1600" dirty="0" smtClean="0"/>
              <a:t> </a:t>
            </a:r>
            <a:r>
              <a:rPr lang="ru-RU" sz="2400" b="1" dirty="0" smtClean="0"/>
              <a:t>Достоево — гордость всего Полесья, всей Беларуси, на земле которой раскинулось это село. Есть здесь улица Ф. М. Достоевского, его имя с 1971 года носит и местная школа, где в 1968 году создан музей писателя.</a:t>
            </a:r>
          </a:p>
          <a:p>
            <a:pPr indent="363538" algn="just"/>
            <a:r>
              <a:rPr lang="ru-RU" sz="2400" b="1" dirty="0" smtClean="0"/>
              <a:t>В 1995 г. в Достоево открыт памятник великому писателю. Сегодня, вылитый в бронзе, он встречает каждого, кто заглянет в Достоево. 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5" name="Содержимое 4" descr="вапвыап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3000396" cy="26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Картинки по запросу достоево музей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18" y="3714752"/>
            <a:ext cx="36194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43372" y="273050"/>
            <a:ext cx="4786346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Спасибо </a:t>
            </a:r>
          </a:p>
          <a:p>
            <a:pPr algn="ctr">
              <a:buNone/>
            </a:pPr>
            <a:r>
              <a:rPr lang="ru-RU" sz="4800" dirty="0" smtClean="0"/>
              <a:t>за внимание!</a:t>
            </a:r>
            <a:endParaRPr lang="ru-RU" sz="4800" dirty="0"/>
          </a:p>
        </p:txBody>
      </p:sp>
      <p:pic>
        <p:nvPicPr>
          <p:cNvPr id="5" name="Рисунок 4" descr=" 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любовь федоровна достоевска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4287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родословная ф.м. достоевского і достоев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28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214282" y="1428736"/>
            <a:ext cx="4714908" cy="4697427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000" b="1" i="1" dirty="0" smtClean="0"/>
              <a:t>     «Для самого широкого, даже интернационального интереса д. Достоево примечательна тем, что именно отсюда повёлся род Достоевских, давших Человечеству великого русского писателя Фёдора Михайловича Достоевского»</a:t>
            </a:r>
            <a:endParaRPr lang="ru-RU" sz="4000" dirty="0" smtClean="0"/>
          </a:p>
          <a:p>
            <a:pPr algn="r">
              <a:buNone/>
            </a:pPr>
            <a:r>
              <a:rPr lang="ru-RU" sz="4000" b="1" i="1" dirty="0" smtClean="0"/>
              <a:t>А. Ф.  Достоевский </a:t>
            </a:r>
          </a:p>
          <a:p>
            <a:pPr algn="r">
              <a:buNone/>
            </a:pPr>
            <a:r>
              <a:rPr lang="ru-RU" sz="4000" b="1" i="1" dirty="0" smtClean="0"/>
              <a:t>(внук писателя)</a:t>
            </a:r>
            <a:endParaRPr lang="ru-RU" sz="4000" dirty="0" smtClean="0"/>
          </a:p>
          <a:p>
            <a:endParaRPr lang="ru-RU" sz="4000" dirty="0"/>
          </a:p>
        </p:txBody>
      </p:sp>
      <p:pic>
        <p:nvPicPr>
          <p:cNvPr id="4" name="Содержимое 3" descr="http://www.brest.belarus.mid.ru/img/knigi1.jpg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4929190" y="214290"/>
            <a:ext cx="39217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camarade.biz/files/imagecache/large/Dostoevo-derevnya-sokhr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5216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4714908" cy="5000660"/>
          </a:xfrm>
        </p:spPr>
        <p:txBody>
          <a:bodyPr>
            <a:normAutofit/>
          </a:bodyPr>
          <a:lstStyle/>
          <a:p>
            <a:pPr indent="2667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Деревне Достоево Ивановского района Брестской области классик обязан своей фамилией, а она ему — своей известностью. </a:t>
            </a:r>
          </a:p>
          <a:p>
            <a:pPr marL="36195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195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аховай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вербаў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ракіт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Абрусам сцелецца раўніна ніўная,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Паводдаль лес. Палескі краявід.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Краса асмужаная, пераджніўная.</a:t>
            </a:r>
          </a:p>
          <a:p>
            <a:pPr marL="361950" algn="just"/>
            <a:endParaRPr lang="be-BY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Жаданне ўбачыць гэты край жыло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Ужо з няблізкіх дзён ва мне прытоена.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Вунь у прысадах ліпавых сяло,</a:t>
            </a:r>
          </a:p>
          <a:p>
            <a:pPr marL="361950" algn="just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Сяліба старадаўняя Дастоева. </a:t>
            </a:r>
          </a:p>
          <a:p>
            <a:pPr marL="361950" algn="r"/>
            <a:r>
              <a:rPr lang="be-BY" sz="1800" b="1" i="1" dirty="0" smtClean="0">
                <a:latin typeface="Times New Roman" pitchFamily="18" charset="0"/>
                <a:cs typeface="Times New Roman" pitchFamily="18" charset="0"/>
              </a:rPr>
              <a:t>Аляксей Зарыцкі   </a:t>
            </a:r>
          </a:p>
          <a:p>
            <a:pPr marL="361950" algn="just"/>
            <a:endParaRPr lang="be-BY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1950" algn="just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1950" algn="just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algn="just"/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Описание: http://www.sb.by/images/articles/12/230/pamyatnik.jpg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6357950" y="285728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85729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be-BY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Хадзілі ж Дастаеўскага дзяды</a:t>
            </a:r>
          </a:p>
          <a:p>
            <a:r>
              <a:rPr lang="be-BY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Калісьці тут па вулачках дастоеўскіх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r"/>
            <a:r>
              <a:rPr lang="be-BY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Зарыцкі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5357850" cy="92869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Gautami" pitchFamily="2"/>
              </a:rPr>
              <a:t>Достоево.  Истоки.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Gautami" pitchFamily="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4500594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Исходной датой для родословной </a:t>
            </a:r>
          </a:p>
          <a:p>
            <a:pPr algn="just">
              <a:tabLst>
                <a:tab pos="42195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Ф. М. Достоевского принято считать </a:t>
            </a:r>
          </a:p>
          <a:p>
            <a:pPr algn="just">
              <a:tabLst>
                <a:tab pos="42195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октября 1506 года, когда предок писателя Данила Ртищев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Иртищ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получил грамоту от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князя Федора Ярославича на владение несколькими деревнями. </a:t>
            </a:r>
          </a:p>
          <a:p>
            <a:pPr algn="just">
              <a:tabLst>
                <a:tab pos="42195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Сын Данилы Ивановича, Иван Данилович, взял себе фамилию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Иртищ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Достоевский, его сын – Степан Иванович стал писаться просто Достоевским. </a:t>
            </a:r>
          </a:p>
          <a:p>
            <a:pPr algn="just">
              <a:tabLst>
                <a:tab pos="42195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Так возникла Фамилия. </a:t>
            </a:r>
          </a:p>
          <a:p>
            <a:pPr algn="just">
              <a:tabLst>
                <a:tab pos="42195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Роду принадлежал герб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Радван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(с начала 15 века   принадлежал дворянским родам татарского происхождения). Достоевские пользуются гербом с 1577 года.</a:t>
            </a:r>
          </a:p>
          <a:p>
            <a:pPr algn="just">
              <a:tabLst>
                <a:tab pos="4219575" algn="l"/>
              </a:tabLst>
            </a:pPr>
            <a:r>
              <a:rPr lang="be-BY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dirty="0"/>
          </a:p>
        </p:txBody>
      </p:sp>
      <p:pic>
        <p:nvPicPr>
          <p:cNvPr id="8" name="Содержимое 7" descr="http://genealogia.baltwillinfo.com/img/vp-Dostojevski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9771.vkontakte.ru/u19596290/97955402/x_86bbe7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66"/>
            <a:ext cx="1843722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Генеалогическое дерево Достоевских"/>
          <p:cNvPicPr/>
          <p:nvPr/>
        </p:nvPicPr>
        <p:blipFill>
          <a:blip r:embed="rId5" cstate="print"/>
          <a:srcRect t="11241" b="10074"/>
          <a:stretch>
            <a:fillRect/>
          </a:stretch>
        </p:blipFill>
        <p:spPr bwMode="auto">
          <a:xfrm>
            <a:off x="4786314" y="335756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6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57150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Родовое гнездо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85794"/>
            <a:ext cx="5114932" cy="557216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Усадьба была описана в инвентаре 1754 года, который находится в фондах Львовского государственного архива. Представляла собой деревянный фольварк, состоявший из панского двора, окруженного рвом и оградой и хозяйственной части, соединенной с панским двором при помощи моста.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 усадебном доме было пять комнат, столовая, небольшая домашняя часовня. Имелись два плодовых сада и огород, мельница, пивоварня.      В хозяйственных строениях размещались гумно, скотный двор, кухня.   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Неподалеку находился двухэтажный флигель, в котором жил эконом.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Территория усадьбы, предположительно, была окружена деревянной оградой, имевшей несколько въездов, главный из которых венчала двухэтажная деревянная башня с высокой шатровой крышей. 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писание: http://www.sb.by/images/articles/12/230/maket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Директор музея Федора Достоевского Анатолий Бурак - фото "/>
          <p:cNvPicPr>
            <a:picLocks/>
          </p:cNvPicPr>
          <p:nvPr/>
        </p:nvPicPr>
        <p:blipFill>
          <a:blip r:embed="rId3" cstate="print"/>
          <a:srcRect l="59817" t="11047" r="3920" b="16279"/>
          <a:stretch>
            <a:fillRect/>
          </a:stretch>
        </p:blipFill>
        <p:spPr bwMode="auto">
          <a:xfrm>
            <a:off x="6215074" y="3214686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114932" cy="1500198"/>
          </a:xfrm>
        </p:spPr>
        <p:txBody>
          <a:bodyPr>
            <a:normAutofit fontScale="90000"/>
          </a:bodyPr>
          <a:lstStyle/>
          <a:p>
            <a:pPr algn="r"/>
            <a: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“Што ж, кроўнае не мае вымярэнняў,</a:t>
            </a:r>
            <a:b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блюзнерства  - на калыску наракаць,</a:t>
            </a:r>
            <a:b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але рупліўцам з новых пакаленняў</a:t>
            </a:r>
            <a:b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be-BY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нядбайных продкаў, нас, не апраўдаць”. </a:t>
            </a:r>
            <a:r>
              <a:rPr lang="be-BY" sz="2000" b="1" i="1" dirty="0" smtClean="0"/>
              <a:t/>
            </a:r>
            <a:br>
              <a:rPr lang="be-BY" sz="2000" b="1" i="1" dirty="0" smtClean="0"/>
            </a:br>
            <a:r>
              <a:rPr lang="be-BY" sz="1800" b="1" i="1" dirty="0" smtClean="0"/>
              <a:t>А. Каско</a:t>
            </a:r>
            <a:endParaRPr lang="ru-RU" sz="18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5286412" cy="45720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sz="33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Представители рода Достоевских жили на белорусской земле около 200 лет. Во владении Достоевских село находилось до третьей четверти XVII века. Позже им владели родственники знаменитого композитора и графика Наполеона Орды, последними хозяевами Достоево были Гедройцы.     </a:t>
            </a:r>
          </a:p>
          <a:p>
            <a:pPr algn="just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Остатки фольварка прежних владельцев Достоево исчезли при мелиоративных работах в 1950-60 гг. </a:t>
            </a:r>
          </a:p>
          <a:p>
            <a:pPr algn="just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От 500-летнего имения здесь остался только пустырь. Сами местные жители отметили эту точку деревьями, чтобы самим не перепутать и другим показывать. </a:t>
            </a:r>
          </a:p>
          <a:p>
            <a:pPr algn="just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e-BY" sz="8000" b="1" dirty="0" smtClean="0">
                <a:latin typeface="Times New Roman" pitchFamily="18" charset="0"/>
                <a:cs typeface="Times New Roman" pitchFamily="18" charset="0"/>
              </a:rPr>
              <a:t>Осенью 2006 г. стараниями местного краеведа Анатолия Иосифовича Бурака здесь был установлен памятный знак. 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устырь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500" t="20396" b="10229"/>
          <a:stretch>
            <a:fillRect/>
          </a:stretch>
        </p:blipFill>
        <p:spPr bwMode="auto">
          <a:xfrm>
            <a:off x="5715008" y="142852"/>
            <a:ext cx="31908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amarade.biz/files/imagecache/large/Dostoevo-derevnya-sokhr%20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714752"/>
            <a:ext cx="1643074" cy="27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Карта"/>
          <p:cNvPicPr>
            <a:picLocks/>
          </p:cNvPicPr>
          <p:nvPr/>
        </p:nvPicPr>
        <p:blipFill>
          <a:blip r:embed="rId4" cstate="print"/>
          <a:srcRect l="7994" t="10657" r="15495" b="10657"/>
          <a:stretch>
            <a:fillRect/>
          </a:stretch>
        </p:blipFill>
        <p:spPr bwMode="auto">
          <a:xfrm>
            <a:off x="5572132" y="2500306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4972056" cy="5786478"/>
          </a:xfrm>
        </p:spPr>
        <p:txBody>
          <a:bodyPr>
            <a:noAutofit/>
          </a:bodyPr>
          <a:lstStyle/>
          <a:p>
            <a:pPr indent="2667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В XVII веке казаки Богдана Хмельницкого сожгли поместье Достоевских дотла. Восстановить утраченное хозяева так и не смогли.</a:t>
            </a:r>
          </a:p>
          <a:p>
            <a:pPr indent="2667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 Федор Михайлович о своем родовом имении, по всей вероятности, знать не знал. Потому на белорусскую землю нога русского писателя никогда не ступала. </a:t>
            </a:r>
            <a:r>
              <a:rPr lang="be-BY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indent="2667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Специалисты "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Брестреставрацияпроект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 наложили топографические карты на современные спутниковые снимки местности и определили месторасположение фольварка.</a:t>
            </a:r>
          </a:p>
          <a:p>
            <a:pPr indent="2667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Восстановить усадьбу Достоевских намерены к двухсотлетию писателя: юбилей будет в 2021 году. А пока найденный фундамент здания законсервируют. По словам историков, фольварк занимал около гектара земли, и, возможно, учёным предстоит сделать ещё много открытий.</a:t>
            </a:r>
          </a:p>
        </p:txBody>
      </p:sp>
      <p:pic>
        <p:nvPicPr>
          <p:cNvPr id="5" name="Рисунок 4" descr="http://www.vb.by/files/content/0114/23805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428868"/>
            <a:ext cx="33575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s://upload.wikimedia.org/wikipedia/ru/8/81/%D0%A3%D1%81%D0%B0%D0%B4%D1%8C%D0%B1%D0%B0_%D0%94%D0%BE%D1%81%D1%82%D0%BE%D0%B5%D0%B2%D1%81%D0%BA%D0%B8%D1%85.jpg"/>
          <p:cNvPicPr>
            <a:picLocks/>
          </p:cNvPicPr>
          <p:nvPr/>
        </p:nvPicPr>
        <p:blipFill>
          <a:blip r:embed="rId3" cstate="print"/>
          <a:srcRect b="4092"/>
          <a:stretch>
            <a:fillRect/>
          </a:stretch>
        </p:blipFill>
        <p:spPr bwMode="auto">
          <a:xfrm>
            <a:off x="5429256" y="285728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осуда из музея Достоевского"/>
          <p:cNvPicPr>
            <a:picLocks noGrp="1"/>
          </p:cNvPicPr>
          <p:nvPr>
            <p:ph sz="half" idx="1"/>
          </p:nvPr>
        </p:nvPicPr>
        <p:blipFill>
          <a:blip r:embed="rId4" cstate="print"/>
          <a:srcRect t="9367" b="10074"/>
          <a:stretch>
            <a:fillRect/>
          </a:stretch>
        </p:blipFill>
        <p:spPr bwMode="auto">
          <a:xfrm>
            <a:off x="5429256" y="4143380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5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072230" cy="1428736"/>
          </a:xfrm>
        </p:spPr>
        <p:txBody>
          <a:bodyPr>
            <a:noAutofit/>
          </a:bodyPr>
          <a:lstStyle/>
          <a:p>
            <a:r>
              <a:rPr lang="be-BY" sz="2800" i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be-BY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e-BY" sz="2000" b="1" i="1" dirty="0" smtClean="0">
                <a:solidFill>
                  <a:schemeClr val="accent1">
                    <a:lumMod val="50000"/>
                  </a:schemeClr>
                </a:solidFill>
              </a:rPr>
              <a:t>“Дастоева, Дастоева!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e-BY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Палескі родны кут,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e-BY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Усе дарожкі-сцежачкі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be-BY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Мяне сюды вядуць…”    </a:t>
            </a:r>
            <a:r>
              <a:rPr lang="be-BY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В.Ткачук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428736"/>
            <a:ext cx="6500826" cy="56435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be-BY" sz="1900" b="1" dirty="0" smtClean="0"/>
          </a:p>
          <a:p>
            <a:pPr indent="361950" algn="just"/>
            <a:r>
              <a:rPr lang="ru-RU" sz="1800" b="1" dirty="0" smtClean="0"/>
              <a:t>Близкое родственное окружение и потомки ─ нередко отражатели и хранители духовного, творческого феномена Достоевского.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 сентября 1897 г. супруга Ф. М. Достоевского, Анна Григорьевна, писала в Достоево с просьбой сообщить ей сведения о роде Достоевских: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«Мой покойный муж Фёдор Михайлович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раз говорил мне, что его род происходит из (исторической) Литвы от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пинского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маршалка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Достоевского, избранного в сейм в 1598 г. Пётр Достоевский и его потомки жили в Достоево»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1950"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Анна Григорьевна просила прислать ей сохранившиеся в церковных книгах сведения о предках Фёдора Михайловича. </a:t>
            </a:r>
          </a:p>
          <a:p>
            <a:pPr indent="361950"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Дочь Ф. М. Достоевского,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Любовь Федоровна, вспоминала о том, что по мужской линии ее предки происходят из Белоруссии, где им принадлежало имение Достоево в Пинском повете. В своих воспоминаниях она пишет, что Достоевский в старости начал сильно интересоваться своей родословной, рассказывал жене о том, что одним из зачинателей православной линии семьи Достоевских был епископ Стефан.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/>
              <a:t>       </a:t>
            </a:r>
            <a:endParaRPr lang="ru-RU" sz="1700" b="1" dirty="0" smtClean="0">
              <a:cs typeface="Times New Roman" pitchFamily="18" charset="0"/>
            </a:endParaRPr>
          </a:p>
        </p:txBody>
      </p:sp>
      <p:pic>
        <p:nvPicPr>
          <p:cNvPr id="7" name="Содержимое 4" descr="Dostoevkie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50847"/>
          <a:stretch>
            <a:fillRect/>
          </a:stretch>
        </p:blipFill>
        <p:spPr bwMode="auto">
          <a:xfrm>
            <a:off x="6643702" y="214290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анна достоевская"/>
          <p:cNvPicPr/>
          <p:nvPr/>
        </p:nvPicPr>
        <p:blipFill>
          <a:blip r:embed="rId4" cstate="print"/>
          <a:srcRect t="8788" b="3794"/>
          <a:stretch>
            <a:fillRect/>
          </a:stretch>
        </p:blipFill>
        <p:spPr bwMode="auto">
          <a:xfrm>
            <a:off x="6572264" y="3286124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4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cs10273.userapi.com/u6046434/-14/q_d7116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857628"/>
            <a:ext cx="207170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4972056" cy="6429420"/>
          </a:xfrm>
        </p:spPr>
        <p:txBody>
          <a:bodyPr>
            <a:normAutofit lnSpcReduction="10000"/>
          </a:bodyPr>
          <a:lstStyle/>
          <a:p>
            <a:pPr indent="266700" algn="just"/>
            <a:r>
              <a:rPr lang="ru-RU" sz="1800" b="1" dirty="0" smtClean="0">
                <a:cs typeface="Times New Roman" pitchFamily="18" charset="0"/>
              </a:rPr>
              <a:t>Много сил популяризации и сбережению литературного наследия отдал и внук писателя Андрей Федорович Достоевский. </a:t>
            </a:r>
          </a:p>
          <a:p>
            <a:pPr indent="266700" algn="just"/>
            <a:r>
              <a:rPr lang="ru-RU" sz="1800" b="1" dirty="0" smtClean="0">
                <a:cs typeface="Times New Roman" pitchFamily="18" charset="0"/>
              </a:rPr>
              <a:t> 19 августа 1965 г. он написал письмо в Ивановский райисполком Брестской области, 10 июня  весточку от него получил Брестский краеведческий музей. Он пишет: «…Давно рвусь на </a:t>
            </a:r>
            <a:r>
              <a:rPr lang="ru-RU" sz="1800" b="1" dirty="0" err="1" smtClean="0">
                <a:cs typeface="Times New Roman" pitchFamily="18" charset="0"/>
              </a:rPr>
              <a:t>Брестчину</a:t>
            </a:r>
            <a:r>
              <a:rPr lang="ru-RU" sz="1800" b="1" dirty="0" smtClean="0">
                <a:cs typeface="Times New Roman" pitchFamily="18" charset="0"/>
              </a:rPr>
              <a:t>.… Рассчитываю, примерно, через год осуществить эту поездку,… чтобы на месте поработать, увидеть, что настоятельно требуется, кое-что привезти с собой, остальное дополнить после возвращения…». Обещание приехать он прислал и в музей Достоевской школы, обещал подготовить и экспозиционный комплект. Но через некоторое время  пришло известие, что Андрей Федорович умер 18 сентября 1968 г. </a:t>
            </a:r>
          </a:p>
          <a:p>
            <a:pPr indent="266700" algn="just"/>
            <a:r>
              <a:rPr lang="be-BY" sz="1800" b="1" dirty="0" smtClean="0"/>
              <a:t>Велась переписка и с правнуком Федора Михайловича, Дмитрием Андреевичем. Теперь новостями достоевцы делятся с праправнуком писателя Алексеем Дмитриевичем. Не так давно у него родился сын, которого нарекли Федором.</a:t>
            </a:r>
            <a:endParaRPr lang="ru-RU" sz="18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://moypolk.ru/sites/default/files/styles/soldier_photo/public/photos/andrey_fedorovich_2_0.jpg?itok=YbdQlUEl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6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358082" y="357166"/>
            <a:ext cx="15716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Достоевский Андрей Федорович (1908-1968</a:t>
            </a:r>
            <a:r>
              <a:rPr lang="ru-RU" sz="1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  единственный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внук писателя</a:t>
            </a:r>
            <a:r>
              <a:rPr lang="ru-RU" sz="1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Инженер-конструктор в области лесной промышленности.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Организатор мемориального музея-квартиры Ф.М. Достоевского в Санкт-Петербурге.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Содержимое 4" descr="http://s017.radikal.ru/i405/1310/62/c048d71eb52f.jpg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0694" y="235743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214942" y="5929330"/>
            <a:ext cx="164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be-BY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фото: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Д.А. Достоевский;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А.Д. Достоевский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 Достоевский.</a:t>
            </a:r>
            <a:endParaRPr lang="ru-RU" sz="1200" dirty="0"/>
          </a:p>
        </p:txBody>
      </p:sp>
    </p:spTree>
  </p:cSld>
  <p:clrMapOvr>
    <a:masterClrMapping/>
  </p:clrMapOvr>
  <p:transition advTm="1581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2736</TotalTime>
  <Words>768</Words>
  <Application>Microsoft Office PowerPoint</Application>
  <PresentationFormat>Экран (4:3)</PresentationFormat>
  <Paragraphs>82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Филиал Учреждения образования «Брестский государственный технический университет» Политехнический колледж</vt:lpstr>
      <vt:lpstr>Слайд 2</vt:lpstr>
      <vt:lpstr> </vt:lpstr>
      <vt:lpstr>Достоево.  Истоки.</vt:lpstr>
      <vt:lpstr>Родовое гнездо</vt:lpstr>
      <vt:lpstr>“Што ж, кроўнае не мае вымярэнняў, блюзнерства  - на калыску наракаць, але рупліўцам з новых пакаленняў нядбайных продкаў, нас, не апраўдаць”.  А. Каско</vt:lpstr>
      <vt:lpstr>Слайд 7</vt:lpstr>
      <vt:lpstr>         “Дастоева, Дастоева!              Палескі родны кут,               Усе дарожкі-сцежачкі              Мяне сюды вядуць…”    В.Ткачук</vt:lpstr>
      <vt:lpstr>Слайд 9</vt:lpstr>
      <vt:lpstr>“Тут і слова, і дух Дастаеўскага Нас гартуюць на плыні вякоў”. М. Панасюк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WIN7XP</cp:lastModifiedBy>
  <cp:revision>282</cp:revision>
  <dcterms:created xsi:type="dcterms:W3CDTF">2015-09-24T15:48:29Z</dcterms:created>
  <dcterms:modified xsi:type="dcterms:W3CDTF">2017-01-12T09:08:29Z</dcterms:modified>
</cp:coreProperties>
</file>